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63" r:id="rId15"/>
    <p:sldId id="258" r:id="rId16"/>
    <p:sldId id="271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65982AD7-4DC7-4042-8297-E5D6E86F7E30}">
          <p14:sldIdLst>
            <p14:sldId id="270"/>
            <p14:sldId id="256"/>
            <p14:sldId id="257"/>
            <p14:sldId id="259"/>
            <p14:sldId id="260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63"/>
            <p14:sldId id="258"/>
          </p14:sldIdLst>
        </p14:section>
        <p14:section name="Abschnitt ohne Titel" id="{F9226251-7F53-4C34-A0F9-9CA88BA684A4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0A86C-97F0-4AD1-92A5-65D663F115B1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598ED-31F5-436E-A69E-1875E8F38DD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39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8462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123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5860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3070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3729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1768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43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4124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7736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1605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1291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167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0447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4567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598ED-31F5-436E-A69E-1875E8F38DD4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046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7DD01-9DC9-41E8-9D1A-873E1B762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B7C0D86-4450-4F69-977B-D54DAE90D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871521-CB53-4002-9017-3E723F2F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DA3D87-6C2F-4918-9D4A-E6348F470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7F2EA9-6BC8-4498-A257-A0106257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288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D0F42-43A2-4BE0-AB2A-5414F8EF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8276C3-9B53-491C-AFA8-15071DA1E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CBF2DE-7846-4E34-BFE6-85EDDC0F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40F4AF-079A-48D3-A4C9-4CFA09EB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DF78FE-9CDC-4502-86FD-89F2E7B1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041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D4B207-2561-46DE-8331-056A893C5F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6A2C8F-CE5F-4EEA-A277-57BE6350F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7302F2-DD8F-4D1E-8073-5B626587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3549E4-9AC3-4F6F-859D-D7CA4CD8B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D6A434-0A8C-492D-B623-A5C2C7DE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328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BE7DF-C48A-4337-9C72-7AB52A4C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C54980-C5C3-4717-92A5-A6188DEE2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29646-E238-4C8F-99E5-C90AB06C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DBCA97-5EB0-495B-B477-0E24BA2B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FAB4A-1B64-4A14-B183-19284036A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712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CA93C-1F91-4149-8743-7DC2D568C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05F44B-BF86-46F9-A9FB-ED2D3AD6B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8E8BE9-26D4-4D21-B8A3-83B6F135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705619-AFFE-463B-A891-13FCAD29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2F5A01-E03D-4213-848F-60EB6DD2F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484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E1C44-5B04-4B45-A946-BA9F30BB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4B826D-1123-4AAF-8EF7-53A8DC51F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FD08CE-3D8E-4CD5-A866-7A7AF3DB7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76FAEC-A841-4C55-848F-016A01062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7EB23FF-62BC-49DA-A703-40EB5863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20BD3A-0285-4AE5-8ADD-350A954EE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598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45070-D060-48D6-8BB1-BAACFF036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15A310-DFC4-483D-94FF-C5F848BD0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61FD66-7444-469F-A0DA-077222CF2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C02EFA-57D5-469B-B4D6-DBAB700D2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9BE259-BA85-4503-A369-19E2439BD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C2AC8D2-0541-4EC1-9094-A29A775AB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41EE74E-3DCE-47AC-BE68-23F6AB2AB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4D2BFD-C35E-44DA-9436-007C5A18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543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3BE14-4704-47AE-9987-DCA85519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1E97774-17E0-4EC6-8296-F860CAB8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0A4A2A-3276-4458-AB78-8618334F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6F029E-0371-4695-BE56-13AD85171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618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78FA48-9F78-4E9C-8117-328CEE71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C82890-E3AC-49A7-8324-A7061575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377DA6-123A-451B-8030-8E2A1AE9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153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C14DD-214C-4D4B-BAD7-21037E4AC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0BB85F-E564-4CDC-8924-08C12F21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854B0E-6AB7-4B01-A753-4BE2D0843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16B372-36E7-4E70-9FE2-B20E10DC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96731A-FACC-4348-96D9-4DE88B6B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37EA2A-99DF-447F-A8F8-0B22C7780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98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C1FB8-6538-4AC6-850F-114F6A224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93C7BC-F342-4996-B720-550F772F5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3534E8-E3DC-439F-91F0-CF83F10FC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B0234A-D928-4B53-814A-EAB74C716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D91CA6-2642-410D-9819-1681009B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BBFE14-B18A-49D8-94E9-86ED26BD9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253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2823323-3B4F-464C-8EF8-1D7BE0A6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5E13D6-CDAC-4579-81CC-917BEB2D1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FD601D-370D-40EE-A6CF-BD40CC01C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58D25-79BC-495C-8E81-30BD7F21DAE8}" type="datetimeFigureOut">
              <a:rPr lang="de-AT" smtClean="0"/>
              <a:t>11.12.2019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7435A-04F4-41E2-AA5F-BBBB3374B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86E1A7-E0F5-4EC9-B2A6-59DE3025F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8FD6-6BEC-4487-B9AB-17DA42417D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54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ldergebnis für rot">
            <a:extLst>
              <a:ext uri="{FF2B5EF4-FFF2-40B4-BE49-F238E27FC236}">
                <a16:creationId xmlns:a16="http://schemas.microsoft.com/office/drawing/2014/main" id="{9CB1C05B-9BC8-4CEB-A46C-62A9EB4E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335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09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Ordentlich </a:t>
            </a:r>
          </a:p>
        </p:txBody>
      </p:sp>
    </p:spTree>
    <p:extLst>
      <p:ext uri="{BB962C8B-B14F-4D97-AF65-F5344CB8AC3E}">
        <p14:creationId xmlns:p14="http://schemas.microsoft.com/office/powerpoint/2010/main" val="3165090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spaßig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53811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Einsichtig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5903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ruhig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977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Bildergebnis für mathematischer hintergrund">
            <a:extLst>
              <a:ext uri="{FF2B5EF4-FFF2-40B4-BE49-F238E27FC236}">
                <a16:creationId xmlns:a16="http://schemas.microsoft.com/office/drawing/2014/main" id="{59CB1A06-48EE-4F52-9C8C-D4C77B3208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0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elle 13">
            <a:extLst>
              <a:ext uri="{FF2B5EF4-FFF2-40B4-BE49-F238E27FC236}">
                <a16:creationId xmlns:a16="http://schemas.microsoft.com/office/drawing/2014/main" id="{669CAEA7-88D9-407D-A54E-6C20567E8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382460"/>
              </p:ext>
            </p:extLst>
          </p:nvPr>
        </p:nvGraphicFramePr>
        <p:xfrm>
          <a:off x="4628521" y="243841"/>
          <a:ext cx="732465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465">
                  <a:extLst>
                    <a:ext uri="{9D8B030D-6E8A-4147-A177-3AD203B41FA5}">
                      <a16:colId xmlns:a16="http://schemas.microsoft.com/office/drawing/2014/main" val="2225263045"/>
                    </a:ext>
                  </a:extLst>
                </a:gridCol>
              </a:tblGrid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188405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471163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206049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505938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endParaRPr lang="de-AT" sz="3200" b="1" dirty="0">
                        <a:solidFill>
                          <a:srgbClr val="FF0000"/>
                        </a:solidFill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542854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301456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98972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880936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35581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040127"/>
                  </a:ext>
                </a:extLst>
              </a:tr>
              <a:tr h="578696">
                <a:tc>
                  <a:txBody>
                    <a:bodyPr/>
                    <a:lstStyle/>
                    <a:p>
                      <a:pPr algn="ctr"/>
                      <a:r>
                        <a:rPr lang="de-AT" sz="3200" b="1" dirty="0">
                          <a:solidFill>
                            <a:srgbClr val="FF0000"/>
                          </a:solidFill>
                          <a:latin typeface="Abadi" panose="020B0604020104020204" pitchFamily="34" charset="0"/>
                        </a:rPr>
                        <a:t>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225398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525D2F2A-86E4-44D7-8519-7903EBD0D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10205"/>
              </p:ext>
            </p:extLst>
          </p:nvPr>
        </p:nvGraphicFramePr>
        <p:xfrm>
          <a:off x="5217797" y="243840"/>
          <a:ext cx="2786743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743">
                  <a:extLst>
                    <a:ext uri="{9D8B030D-6E8A-4147-A177-3AD203B41FA5}">
                      <a16:colId xmlns:a16="http://schemas.microsoft.com/office/drawing/2014/main" val="1935554757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echnen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51247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inheiten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686618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oten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0968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inser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00838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442784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lug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33646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ustig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01039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rdentlich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87215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paßig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62885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insichtig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2721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de-AT" sz="2400" b="1" spc="300" dirty="0" err="1">
                          <a:solidFill>
                            <a:sysClr val="windowText" lastClr="0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bsolutDB" panose="00000400000000000000" pitchFamily="2" charset="0"/>
                        </a:rPr>
                        <a:t>uhig</a:t>
                      </a:r>
                      <a:endParaRPr lang="de-AT" sz="2400" b="1" spc="300" dirty="0">
                        <a:solidFill>
                          <a:sysClr val="windowText" lastClr="00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bsolutDB" panose="00000400000000000000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872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1543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239BD-9DD4-4A8F-8500-0ABC612A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Mit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4800" dirty="0" err="1">
                <a:solidFill>
                  <a:srgbClr val="FFFFFF"/>
                </a:solidFill>
              </a:rPr>
              <a:t>I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hnen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macht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der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Unterricht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ganz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viel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Spaß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Image">
            <a:extLst>
              <a:ext uri="{FF2B5EF4-FFF2-40B4-BE49-F238E27FC236}">
                <a16:creationId xmlns:a16="http://schemas.microsoft.com/office/drawing/2014/main" id="{35C57E60-2074-46D7-BA09-9B87DA0F06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01" t="12816" r="34978" b="25747"/>
          <a:stretch/>
        </p:blipFill>
        <p:spPr bwMode="auto">
          <a:xfrm>
            <a:off x="5874534" y="132776"/>
            <a:ext cx="4557937" cy="636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066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239BD-9DD4-4A8F-8500-0ABC612A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Image">
            <a:extLst>
              <a:ext uri="{FF2B5EF4-FFF2-40B4-BE49-F238E27FC236}">
                <a16:creationId xmlns:a16="http://schemas.microsoft.com/office/drawing/2014/main" id="{35C57E60-2074-46D7-BA09-9B87DA0F06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01" t="12816" r="34978" b="25747"/>
          <a:stretch/>
        </p:blipFill>
        <p:spPr bwMode="auto">
          <a:xfrm>
            <a:off x="5700363" y="132776"/>
            <a:ext cx="4557937" cy="636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9F07CCAD-6830-423F-9067-CED278CCF5A2}"/>
              </a:ext>
            </a:extLst>
          </p:cNvPr>
          <p:cNvSpPr txBox="1">
            <a:spLocks/>
          </p:cNvSpPr>
          <p:nvPr/>
        </p:nvSpPr>
        <p:spPr>
          <a:xfrm>
            <a:off x="826637" y="1066800"/>
            <a:ext cx="3657600" cy="288757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rgbClr val="FFFFFF"/>
                </a:solidFill>
              </a:rPr>
              <a:t>Die </a:t>
            </a:r>
            <a:r>
              <a:rPr lang="en-US" sz="4800" dirty="0" err="1">
                <a:solidFill>
                  <a:srgbClr val="FFFFFF"/>
                </a:solidFill>
              </a:rPr>
              <a:t>ersten</a:t>
            </a:r>
            <a:r>
              <a:rPr lang="en-US" sz="4800" dirty="0">
                <a:solidFill>
                  <a:srgbClr val="FFFFFF"/>
                </a:solidFill>
              </a:rPr>
              <a:t> Klassen der NMS.</a:t>
            </a:r>
          </a:p>
          <a:p>
            <a:pPr algn="ctr"/>
            <a:endParaRPr lang="en-US" sz="4800" dirty="0">
              <a:solidFill>
                <a:srgbClr val="FFFFFF"/>
              </a:solidFill>
            </a:endParaRPr>
          </a:p>
          <a:p>
            <a:pPr algn="ctr"/>
            <a:r>
              <a:rPr lang="en-US" sz="4800" dirty="0">
                <a:solidFill>
                  <a:srgbClr val="FFFFFF"/>
                </a:solidFill>
              </a:rPr>
              <a:t> DANKE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27F934E-275D-42D2-953C-0BF524137220}"/>
              </a:ext>
            </a:extLst>
          </p:cNvPr>
          <p:cNvSpPr txBox="1"/>
          <p:nvPr/>
        </p:nvSpPr>
        <p:spPr>
          <a:xfrm>
            <a:off x="381000" y="5574268"/>
            <a:ext cx="428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Hanna und Samuel</a:t>
            </a:r>
          </a:p>
        </p:txBody>
      </p:sp>
    </p:spTree>
    <p:extLst>
      <p:ext uri="{BB962C8B-B14F-4D97-AF65-F5344CB8AC3E}">
        <p14:creationId xmlns:p14="http://schemas.microsoft.com/office/powerpoint/2010/main" val="2424636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6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D460655-775A-4268-B98E-471FDD869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de-AT" sz="4400" dirty="0">
                <a:solidFill>
                  <a:srgbClr val="000000"/>
                </a:solidFill>
              </a:rPr>
              <a:t>Unser Praktikant : Rene </a:t>
            </a:r>
            <a:r>
              <a:rPr lang="de-AT" sz="4400" dirty="0" err="1">
                <a:solidFill>
                  <a:srgbClr val="000000"/>
                </a:solidFill>
              </a:rPr>
              <a:t>Kloser</a:t>
            </a:r>
            <a:endParaRPr lang="de-AT" sz="4400" dirty="0">
              <a:solidFill>
                <a:srgbClr val="000000"/>
              </a:solidFill>
            </a:endParaRPr>
          </a:p>
        </p:txBody>
      </p:sp>
      <p:sp>
        <p:nvSpPr>
          <p:cNvPr id="21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fik 6" descr="Ein Bild, das Person, Tisch, drinnen, sitzend enthält.&#10;&#10;Automatisch generierte Beschreibung">
            <a:extLst>
              <a:ext uri="{FF2B5EF4-FFF2-40B4-BE49-F238E27FC236}">
                <a16:creationId xmlns:a16="http://schemas.microsoft.com/office/drawing/2014/main" id="{8149C93F-376A-4747-973E-1AA99AAC7B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05" r="12107" b="1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264096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E4DA-8E3E-40CB-9C6A-02F049004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dirty="0" err="1"/>
              <a:t>Für</a:t>
            </a:r>
            <a:r>
              <a:rPr lang="en-US" sz="3800" dirty="0"/>
              <a:t> </a:t>
            </a:r>
            <a:r>
              <a:rPr lang="en-US" sz="3800" dirty="0" err="1"/>
              <a:t>uns</a:t>
            </a:r>
            <a:r>
              <a:rPr lang="en-US" sz="3800" dirty="0"/>
              <a:t> </a:t>
            </a:r>
            <a:r>
              <a:rPr lang="en-US" sz="3800" dirty="0" err="1"/>
              <a:t>sind</a:t>
            </a:r>
            <a:r>
              <a:rPr lang="en-US" sz="3800" dirty="0"/>
              <a:t> Sie </a:t>
            </a:r>
            <a:r>
              <a:rPr lang="en-US" sz="3800" dirty="0" err="1"/>
              <a:t>jeden</a:t>
            </a:r>
            <a:r>
              <a:rPr lang="en-US" sz="3800" dirty="0"/>
              <a:t> Tag von </a:t>
            </a:r>
            <a:r>
              <a:rPr lang="en-US" sz="3800" dirty="0" err="1"/>
              <a:t>Lauterach</a:t>
            </a:r>
            <a:r>
              <a:rPr lang="en-US" sz="3800" dirty="0"/>
              <a:t> </a:t>
            </a:r>
            <a:r>
              <a:rPr lang="en-US" sz="3800" dirty="0" err="1"/>
              <a:t>nach</a:t>
            </a:r>
            <a:r>
              <a:rPr lang="en-US" sz="3800" dirty="0"/>
              <a:t> Alberschwende </a:t>
            </a:r>
            <a:r>
              <a:rPr lang="en-US" sz="3800" dirty="0" err="1"/>
              <a:t>gefahren</a:t>
            </a:r>
            <a:r>
              <a:rPr lang="en-US" sz="3800" dirty="0"/>
              <a:t>.</a:t>
            </a:r>
          </a:p>
        </p:txBody>
      </p:sp>
      <p:sp>
        <p:nvSpPr>
          <p:cNvPr id="30" name="Freeform: Shape 25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afik 9" descr="Ein Bild, das Person, drinnen, sitzend, Tisch enthält.&#10;&#10;Automatisch generierte Beschreibung">
            <a:extLst>
              <a:ext uri="{FF2B5EF4-FFF2-40B4-BE49-F238E27FC236}">
                <a16:creationId xmlns:a16="http://schemas.microsoft.com/office/drawing/2014/main" id="{F5732A5C-BBC8-41C9-B0B3-F003F13D34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19" t="27473" r="40466" b="26185"/>
          <a:stretch/>
        </p:blipFill>
        <p:spPr>
          <a:xfrm>
            <a:off x="1064871" y="1030146"/>
            <a:ext cx="2257063" cy="312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801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ldergebnis für mathematischer hintergrund">
            <a:extLst>
              <a:ext uri="{FF2B5EF4-FFF2-40B4-BE49-F238E27FC236}">
                <a16:creationId xmlns:a16="http://schemas.microsoft.com/office/drawing/2014/main" id="{9854DD96-D487-47E9-93BF-125363B5E9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RECHNEN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229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2AF0E099-6EE6-4FCA-A08F-3FC95A1E0A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EINHEITEN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9562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6F56AAB3-B140-4A6E-B844-BD34302FBD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NOTEN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97083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EINSER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9945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Klug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04357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Bildergebnis für mathematischer hintergrund">
            <a:extLst>
              <a:ext uri="{FF2B5EF4-FFF2-40B4-BE49-F238E27FC236}">
                <a16:creationId xmlns:a16="http://schemas.microsoft.com/office/drawing/2014/main" id="{D4483006-CADB-46B4-BAD2-AC49ADA035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23" b="10196"/>
          <a:stretch/>
        </p:blipFill>
        <p:spPr bwMode="auto">
          <a:xfrm>
            <a:off x="-1" y="0"/>
            <a:ext cx="12191999" cy="9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760327-093E-4EA5-B3D1-DE0BC4AB7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algn="ctr"/>
            <a:r>
              <a:rPr lang="de-AT" sz="12000" dirty="0">
                <a:latin typeface="AR DARLING" panose="02000000000000000000" pitchFamily="2" charset="0"/>
              </a:rPr>
              <a:t>Lustig</a:t>
            </a:r>
            <a:r>
              <a:rPr lang="de-AT" sz="6600" dirty="0">
                <a:latin typeface="AR DARLING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679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53</Paragraphs>
  <Slides>16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Abadi</vt:lpstr>
      <vt:lpstr>AbsolutDB</vt:lpstr>
      <vt:lpstr>AR DARLING</vt:lpstr>
      <vt:lpstr>Arial</vt:lpstr>
      <vt:lpstr>Calibri</vt:lpstr>
      <vt:lpstr>Calibri Light</vt:lpstr>
      <vt:lpstr>Office</vt:lpstr>
      <vt:lpstr>PowerPoint-Präsentation</vt:lpstr>
      <vt:lpstr>Unser Praktikant : Rene Kloser</vt:lpstr>
      <vt:lpstr>Für uns sind Sie jeden Tag von Lauterach nach Alberschwende gefahren.</vt:lpstr>
      <vt:lpstr>RECHNEN </vt:lpstr>
      <vt:lpstr>EINHEITEN </vt:lpstr>
      <vt:lpstr>NOTEN </vt:lpstr>
      <vt:lpstr>EINSER </vt:lpstr>
      <vt:lpstr>Klug </vt:lpstr>
      <vt:lpstr>Lustig </vt:lpstr>
      <vt:lpstr>Ordentlich </vt:lpstr>
      <vt:lpstr>spaßig </vt:lpstr>
      <vt:lpstr>Einsichtig </vt:lpstr>
      <vt:lpstr>ruhig </vt:lpstr>
      <vt:lpstr>PowerPoint-Präsentation</vt:lpstr>
      <vt:lpstr>Mit  Ihnen macht der Unterricht ganz viel Spaß.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 Praktikant : Rene Kloser</dc:title>
  <dc:creator>matisa</dc:creator>
  <cp:lastModifiedBy>matisa</cp:lastModifiedBy>
  <cp:revision>9</cp:revision>
  <dcterms:created xsi:type="dcterms:W3CDTF">2019-12-11T12:27:11Z</dcterms:created>
  <dcterms:modified xsi:type="dcterms:W3CDTF">2019-12-11T17:25:30Z</dcterms:modified>
</cp:coreProperties>
</file>